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Sheet1!$A$1:$A$30</c:f>
              <c:strCache>
                <c:ptCount val="30"/>
                <c:pt idx="0">
                  <c:v>Bioinformatics</c:v>
                </c:pt>
                <c:pt idx="1">
                  <c:v>Biological Sciences</c:v>
                </c:pt>
                <c:pt idx="2">
                  <c:v>Biomedical Sciences</c:v>
                </c:pt>
                <c:pt idx="3">
                  <c:v>Business Administration</c:v>
                </c:pt>
                <c:pt idx="4">
                  <c:v>Counseling Psychology &amp; Higher Education</c:v>
                </c:pt>
                <c:pt idx="5">
                  <c:v>Department of Communication</c:v>
                </c:pt>
                <c:pt idx="6">
                  <c:v>Department of Education</c:v>
                </c:pt>
                <c:pt idx="7">
                  <c:v>Educational &amp; Counseling Psychology</c:v>
                </c:pt>
                <c:pt idx="8">
                  <c:v>Educational Leadership &amp; Policy Analysis</c:v>
                </c:pt>
                <c:pt idx="9">
                  <c:v>Family Medicine</c:v>
                </c:pt>
                <c:pt idx="10">
                  <c:v>Fisheries &amp; Wildlife Sciences</c:v>
                </c:pt>
                <c:pt idx="11">
                  <c:v>Geography </c:v>
                </c:pt>
                <c:pt idx="12">
                  <c:v>Heath &amp; Business Administration</c:v>
                </c:pt>
                <c:pt idx="13">
                  <c:v>Heath Education &amp; Promotion</c:v>
                </c:pt>
                <c:pt idx="14">
                  <c:v>Higher &amp; Continuing Education</c:v>
                </c:pt>
                <c:pt idx="15">
                  <c:v>Human Development &amp; Family Studies</c:v>
                </c:pt>
                <c:pt idx="16">
                  <c:v>Molecular Microbiology &amp; Immunology</c:v>
                </c:pt>
                <c:pt idx="17">
                  <c:v>MU School of Law</c:v>
                </c:pt>
                <c:pt idx="18">
                  <c:v>Plant, Insect &amp; Microbial Science</c:v>
                </c:pt>
                <c:pt idx="19">
                  <c:v>Political Science</c:v>
                </c:pt>
                <c:pt idx="20">
                  <c:v>Psychology</c:v>
                </c:pt>
                <c:pt idx="21">
                  <c:v>Public Administration</c:v>
                </c:pt>
                <c:pt idx="22">
                  <c:v>Public Affairs</c:v>
                </c:pt>
                <c:pt idx="23">
                  <c:v>Public Health</c:v>
                </c:pt>
                <c:pt idx="24">
                  <c:v>Rural Psychology</c:v>
                </c:pt>
                <c:pt idx="25">
                  <c:v>Rural Sociology</c:v>
                </c:pt>
                <c:pt idx="26">
                  <c:v>School of Journalism</c:v>
                </c:pt>
                <c:pt idx="27">
                  <c:v>School of Medicine</c:v>
                </c:pt>
                <c:pt idx="28">
                  <c:v>School of Veterinary Medicine </c:v>
                </c:pt>
                <c:pt idx="29">
                  <c:v>Science Education</c:v>
                </c:pt>
              </c:strCache>
            </c:strRef>
          </c:cat>
          <c:val>
            <c:numRef>
              <c:f>Sheet1!$B$1:$B$30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10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3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9</c:v>
                </c:pt>
                <c:pt idx="28">
                  <c:v>3</c:v>
                </c:pt>
                <c:pt idx="29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E88A1-6A01-4C18-9687-4D4F9798F9FE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0EDA-819C-4040-8082-00AF19011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0FDF2E-3310-4EF2-A4B6-57E7BDCF392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D3181E-C779-4361-8188-E5538E177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Rollins Inductees 2001-2011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Rollins Inductees 2001-2011</vt:lpstr>
    </vt:vector>
  </TitlesOfParts>
  <Company>University Extension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Rollins Society</dc:title>
  <dc:creator>HES Extension</dc:creator>
  <cp:lastModifiedBy>Giles, Cathie</cp:lastModifiedBy>
  <cp:revision>31</cp:revision>
  <dcterms:created xsi:type="dcterms:W3CDTF">2013-02-05T16:36:01Z</dcterms:created>
  <dcterms:modified xsi:type="dcterms:W3CDTF">2013-02-13T17:17:49Z</dcterms:modified>
</cp:coreProperties>
</file>